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72" r:id="rId3"/>
    <p:sldId id="274" r:id="rId4"/>
    <p:sldId id="267" r:id="rId5"/>
    <p:sldId id="270" r:id="rId6"/>
    <p:sldId id="277" r:id="rId7"/>
    <p:sldId id="268" r:id="rId8"/>
    <p:sldId id="275" r:id="rId9"/>
    <p:sldId id="276" r:id="rId10"/>
    <p:sldId id="273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7" r:id="rId20"/>
    <p:sldId id="286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8" r:id="rId29"/>
    <p:sldId id="295" r:id="rId30"/>
    <p:sldId id="296" r:id="rId31"/>
    <p:sldId id="300" r:id="rId32"/>
    <p:sldId id="299" r:id="rId33"/>
    <p:sldId id="301" r:id="rId34"/>
    <p:sldId id="297" r:id="rId35"/>
    <p:sldId id="302" r:id="rId36"/>
    <p:sldId id="304" r:id="rId37"/>
    <p:sldId id="305" r:id="rId38"/>
    <p:sldId id="303" r:id="rId39"/>
    <p:sldId id="306" r:id="rId40"/>
    <p:sldId id="269" r:id="rId41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 autoAdjust="0"/>
    <p:restoredTop sz="94608" autoAdjust="0"/>
  </p:normalViewPr>
  <p:slideViewPr>
    <p:cSldViewPr>
      <p:cViewPr>
        <p:scale>
          <a:sx n="73" d="100"/>
          <a:sy n="73" d="100"/>
        </p:scale>
        <p:origin x="31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17695-8BC6-2640-A18F-39CB560BC001}" type="datetimeFigureOut">
              <a:rPr lang="en-EG" smtClean="0"/>
              <a:t>10/13/25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71546-9225-9F4B-8BF6-56E457AE4A6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92305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255249C-22C6-4242-ABC0-41B1CB118FCF}"/>
              </a:ext>
            </a:extLst>
          </p:cNvPr>
          <p:cNvSpPr/>
          <p:nvPr/>
        </p:nvSpPr>
        <p:spPr>
          <a:xfrm rot="-6837458">
            <a:off x="13998697" y="4192646"/>
            <a:ext cx="8200276" cy="7616006"/>
          </a:xfrm>
          <a:custGeom>
            <a:avLst/>
            <a:gdLst/>
            <a:ahLst/>
            <a:cxnLst/>
            <a:rect l="l" t="t" r="r" b="b"/>
            <a:pathLst>
              <a:path w="8200276" h="7616006">
                <a:moveTo>
                  <a:pt x="0" y="0"/>
                </a:moveTo>
                <a:lnTo>
                  <a:pt x="8200276" y="0"/>
                </a:lnTo>
                <a:lnTo>
                  <a:pt x="8200276" y="7616006"/>
                </a:lnTo>
                <a:lnTo>
                  <a:pt x="0" y="761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1371600" y="27154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B5C5D-8715-4E4E-A507-96B93D50EE83}"/>
              </a:ext>
            </a:extLst>
          </p:cNvPr>
          <p:cNvSpPr txBox="1"/>
          <p:nvPr/>
        </p:nvSpPr>
        <p:spPr>
          <a:xfrm>
            <a:off x="341052" y="8020915"/>
            <a:ext cx="732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</a:p>
          <a:p>
            <a:r>
              <a:rPr lang="en-EG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Mariam Said Yousef  Alshikh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F1D17657-6E28-B7E5-BDC8-9FA7DFBFE5EA}"/>
              </a:ext>
            </a:extLst>
          </p:cNvPr>
          <p:cNvSpPr/>
          <p:nvPr/>
        </p:nvSpPr>
        <p:spPr>
          <a:xfrm>
            <a:off x="2743200" y="1841286"/>
            <a:ext cx="14732724" cy="3751878"/>
          </a:xfrm>
          <a:prstGeom prst="rect">
            <a:avLst/>
          </a:prstGeom>
          <a:noFill/>
          <a:ln w="25400">
            <a:noFill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US" sz="8800" b="1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User  and Group Management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8C59F-6120-4501-357F-01243BFE5BBF}"/>
              </a:ext>
            </a:extLst>
          </p:cNvPr>
          <p:cNvSpPr txBox="1"/>
          <p:nvPr/>
        </p:nvSpPr>
        <p:spPr>
          <a:xfrm>
            <a:off x="10622606" y="8717340"/>
            <a:ext cx="6181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EG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upervisor:</a:t>
            </a:r>
          </a:p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EG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ng/ Romany Nagy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19CDE-B5FE-74B5-53DC-B17B30F9DE8A}"/>
              </a:ext>
            </a:extLst>
          </p:cNvPr>
          <p:cNvSpPr txBox="1"/>
          <p:nvPr/>
        </p:nvSpPr>
        <p:spPr>
          <a:xfrm>
            <a:off x="0" y="480876"/>
            <a:ext cx="66294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EG" sz="54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 bash script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2998902" y="-2975432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029478" y="3986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program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A0693-7015-ED54-7DEC-BF8820ABC2BB}"/>
              </a:ext>
            </a:extLst>
          </p:cNvPr>
          <p:cNvSpPr txBox="1"/>
          <p:nvPr/>
        </p:nvSpPr>
        <p:spPr>
          <a:xfrm>
            <a:off x="619328" y="2745327"/>
            <a:ext cx="10963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for choosing option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0041A-30CF-4F7D-3296-2520F844F3FB}"/>
              </a:ext>
            </a:extLst>
          </p:cNvPr>
          <p:cNvSpPr txBox="1"/>
          <p:nvPr/>
        </p:nvSpPr>
        <p:spPr>
          <a:xfrm>
            <a:off x="218064" y="1930127"/>
            <a:ext cx="4382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contain: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FFB53-74C8-78E5-7B49-00DD1ECA6E50}"/>
              </a:ext>
            </a:extLst>
          </p:cNvPr>
          <p:cNvSpPr txBox="1"/>
          <p:nvPr/>
        </p:nvSpPr>
        <p:spPr>
          <a:xfrm>
            <a:off x="687030" y="3391658"/>
            <a:ext cx="1447677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“1”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→Add a user to the system 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”2“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Modify a user on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”3“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user form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”4“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all users on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”5“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user group to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”6“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a group and its list members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”7“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group on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”8“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all groups on the system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”9“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 the user account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”10“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 the user account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”11“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a user password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EG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”12“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EG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450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Menu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759BC4-3770-83A9-6AF7-0B36EFB14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1604968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836431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Menu page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9BB825-706F-B673-7C95-24D9E1F00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206002"/>
            <a:ext cx="14478001" cy="75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9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318784" y="286192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Menu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7A783F7-AFDE-A859-EBB0-3770BED18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" y="2260477"/>
            <a:ext cx="8149985" cy="4030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1AF22E-BFF8-66DC-714E-E3161AB5E428}"/>
              </a:ext>
            </a:extLst>
          </p:cNvPr>
          <p:cNvSpPr txBox="1"/>
          <p:nvPr/>
        </p:nvSpPr>
        <p:spPr>
          <a:xfrm>
            <a:off x="278998" y="1604857"/>
            <a:ext cx="46352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click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1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507072A-6CFE-842B-F89E-4A002136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386276"/>
            <a:ext cx="7772400" cy="2280332"/>
          </a:xfrm>
          <a:prstGeom prst="rect">
            <a:avLst/>
          </a:prstGeom>
        </p:spPr>
      </p:pic>
      <p:pic>
        <p:nvPicPr>
          <p:cNvPr id="19" name="Picture 18" descr="A black background with text&#10;&#10;Description automatically generated">
            <a:extLst>
              <a:ext uri="{FF2B5EF4-FFF2-40B4-BE49-F238E27FC236}">
                <a16:creationId xmlns:a16="http://schemas.microsoft.com/office/drawing/2014/main" id="{16F7375B-F3FC-CD60-1F49-53C25B524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28" y="7473156"/>
            <a:ext cx="13084997" cy="25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9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577930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1D406-D67D-33C0-3479-6E58976B29B4}"/>
              </a:ext>
            </a:extLst>
          </p:cNvPr>
          <p:cNvSpPr txBox="1"/>
          <p:nvPr/>
        </p:nvSpPr>
        <p:spPr>
          <a:xfrm>
            <a:off x="248886" y="2003875"/>
            <a:ext cx="11547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add user it be in case 1</a:t>
            </a:r>
          </a:p>
        </p:txBody>
      </p:sp>
      <p:pic>
        <p:nvPicPr>
          <p:cNvPr id="22" name="Picture 21" descr="A black background with text&#10;&#10;Description automatically generated">
            <a:extLst>
              <a:ext uri="{FF2B5EF4-FFF2-40B4-BE49-F238E27FC236}">
                <a16:creationId xmlns:a16="http://schemas.microsoft.com/office/drawing/2014/main" id="{2D2E96CE-38EA-A554-2A94-B74831921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6" y="2968185"/>
            <a:ext cx="17750182" cy="2893140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9B8608C-A74C-E63E-BB77-A6E989D3D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9" y="6239173"/>
            <a:ext cx="17750182" cy="28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627425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1D406-D67D-33C0-3479-6E58976B29B4}"/>
              </a:ext>
            </a:extLst>
          </p:cNvPr>
          <p:cNvSpPr txBox="1"/>
          <p:nvPr/>
        </p:nvSpPr>
        <p:spPr>
          <a:xfrm>
            <a:off x="8522" y="1552255"/>
            <a:ext cx="115475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add user it be in case 1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A4C5EC1-C7E9-0E39-D9B5-7F53323E9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9" y="2329509"/>
            <a:ext cx="12401150" cy="197818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A84A2D6C-7520-476D-3F31-853CED430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5" y="4492923"/>
            <a:ext cx="7924800" cy="345440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A29C6D6-8A5A-68BC-69C9-85AA6577E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37" y="4372432"/>
            <a:ext cx="5933033" cy="2662494"/>
          </a:xfrm>
          <a:prstGeom prst="rect">
            <a:avLst/>
          </a:prstGeom>
        </p:spPr>
      </p:pic>
      <p:pic>
        <p:nvPicPr>
          <p:cNvPr id="32" name="Picture 3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DD8E79B-91C2-E830-97F5-5C19ED84C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00" y="7034926"/>
            <a:ext cx="9551309" cy="30781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1B8938-4CD7-044A-449B-A09027675740}"/>
              </a:ext>
            </a:extLst>
          </p:cNvPr>
          <p:cNvSpPr txBox="1"/>
          <p:nvPr/>
        </p:nvSpPr>
        <p:spPr>
          <a:xfrm>
            <a:off x="2582700" y="9076805"/>
            <a:ext cx="4251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esraa added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B9A8D3-FE87-E299-C619-C608A2DAE0CF}"/>
              </a:ext>
            </a:extLst>
          </p:cNvPr>
          <p:cNvCxnSpPr>
            <a:cxnSpLocks/>
          </p:cNvCxnSpPr>
          <p:nvPr/>
        </p:nvCxnSpPr>
        <p:spPr>
          <a:xfrm flipV="1">
            <a:off x="6536461" y="9410700"/>
            <a:ext cx="2033239" cy="2004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6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1349" y="319634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2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user</a:t>
            </a:r>
          </a:p>
        </p:txBody>
      </p:sp>
      <p:pic>
        <p:nvPicPr>
          <p:cNvPr id="39" name="Picture 3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9404644-BFD0-EA53-599C-B230CAA0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7" y="2940113"/>
            <a:ext cx="15590863" cy="348920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050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user it be in case 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5B33F77-0D37-03DB-3F1A-5034C036C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35" y="6773857"/>
            <a:ext cx="14651371" cy="17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4864" y="25938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2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050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user it be in case 2</a:t>
            </a:r>
          </a:p>
        </p:txBody>
      </p:sp>
      <p:pic>
        <p:nvPicPr>
          <p:cNvPr id="45" name="Picture 4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9256C02-873F-5DE3-5D27-6CA5C0C35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1761"/>
            <a:ext cx="7772400" cy="3433739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DBC9BC93-4416-9FC7-AC58-751BF62A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44" y="2704372"/>
            <a:ext cx="7772400" cy="3433739"/>
          </a:xfrm>
          <a:prstGeom prst="rect">
            <a:avLst/>
          </a:prstGeom>
        </p:spPr>
      </p:pic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D93EB999-E5E5-D003-BDAE-50AA3F3EB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6" y="6180697"/>
            <a:ext cx="7772400" cy="343373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2801B1-F521-11CB-55B6-063D715EA471}"/>
              </a:ext>
            </a:extLst>
          </p:cNvPr>
          <p:cNvCxnSpPr>
            <a:cxnSpLocks/>
          </p:cNvCxnSpPr>
          <p:nvPr/>
        </p:nvCxnSpPr>
        <p:spPr>
          <a:xfrm>
            <a:off x="8418083" y="4229100"/>
            <a:ext cx="141171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computer code with white text&#10;&#10;Description automatically generated">
            <a:extLst>
              <a:ext uri="{FF2B5EF4-FFF2-40B4-BE49-F238E27FC236}">
                <a16:creationId xmlns:a16="http://schemas.microsoft.com/office/drawing/2014/main" id="{E778DD3A-0152-A6D6-AF2F-91D8D95CA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586" y="6104749"/>
            <a:ext cx="8814058" cy="296613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3A8279-C5B8-7603-EE5D-8D92096B1850}"/>
              </a:ext>
            </a:extLst>
          </p:cNvPr>
          <p:cNvSpPr/>
          <p:nvPr/>
        </p:nvSpPr>
        <p:spPr>
          <a:xfrm>
            <a:off x="9048344" y="8168882"/>
            <a:ext cx="8686800" cy="34453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3E3F4-8D1B-BE65-D5C2-F8E19DA33263}"/>
              </a:ext>
            </a:extLst>
          </p:cNvPr>
          <p:cNvSpPr txBox="1"/>
          <p:nvPr/>
        </p:nvSpPr>
        <p:spPr>
          <a:xfrm>
            <a:off x="8427810" y="9312414"/>
            <a:ext cx="9497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 that: when add option don’t put “-”</a:t>
            </a:r>
          </a:p>
        </p:txBody>
      </p:sp>
    </p:spTree>
    <p:extLst>
      <p:ext uri="{BB962C8B-B14F-4D97-AF65-F5344CB8AC3E}">
        <p14:creationId xmlns:p14="http://schemas.microsoft.com/office/powerpoint/2010/main" val="351090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050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user it be in case 2</a:t>
            </a:r>
          </a:p>
        </p:txBody>
      </p:sp>
      <p:pic>
        <p:nvPicPr>
          <p:cNvPr id="45" name="Picture 4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9256C02-873F-5DE3-5D27-6CA5C0C35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2" y="2694823"/>
            <a:ext cx="6817028" cy="3011669"/>
          </a:xfrm>
          <a:prstGeom prst="rect">
            <a:avLst/>
          </a:prstGeom>
        </p:spPr>
      </p:pic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91AC9745-440D-8C34-B1E7-0E554FD97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5" y="5875734"/>
            <a:ext cx="7772400" cy="2615592"/>
          </a:xfrm>
          <a:prstGeom prst="rect">
            <a:avLst/>
          </a:prstGeom>
        </p:spPr>
      </p:pic>
      <p:pic>
        <p:nvPicPr>
          <p:cNvPr id="58" name="Picture 57" descr="A screenshot of a computer&#10;&#10;Description automatically generated">
            <a:extLst>
              <a:ext uri="{FF2B5EF4-FFF2-40B4-BE49-F238E27FC236}">
                <a16:creationId xmlns:a16="http://schemas.microsoft.com/office/drawing/2014/main" id="{9C02B053-734D-A907-831C-33E8F44E6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10" y="2676702"/>
            <a:ext cx="6860530" cy="3047910"/>
          </a:xfrm>
          <a:prstGeom prst="rect">
            <a:avLst/>
          </a:prstGeom>
        </p:spPr>
      </p:pic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A63EC6EB-57E3-4DC1-23D3-F7563BEC6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77" y="2711761"/>
            <a:ext cx="5495563" cy="3079848"/>
          </a:xfrm>
          <a:prstGeom prst="rect">
            <a:avLst/>
          </a:prstGeom>
        </p:spPr>
      </p:pic>
      <p:pic>
        <p:nvPicPr>
          <p:cNvPr id="62" name="Picture 6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59682F7-3738-0358-576A-DB2FD94BA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90" y="5868303"/>
            <a:ext cx="9651391" cy="268260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F7583F3-3F17-4047-2926-9BBDC8C9F548}"/>
              </a:ext>
            </a:extLst>
          </p:cNvPr>
          <p:cNvSpPr/>
          <p:nvPr/>
        </p:nvSpPr>
        <p:spPr>
          <a:xfrm>
            <a:off x="8060343" y="8119285"/>
            <a:ext cx="8686800" cy="34453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AF028D-B657-0F12-B562-3455A12B9F49}"/>
              </a:ext>
            </a:extLst>
          </p:cNvPr>
          <p:cNvSpPr txBox="1"/>
          <p:nvPr/>
        </p:nvSpPr>
        <p:spPr>
          <a:xfrm>
            <a:off x="640508" y="8702031"/>
            <a:ext cx="1165859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you can add user to group by use option 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 of group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F5D15A-1F70-5C89-EC0B-6EE03316494E}"/>
              </a:ext>
            </a:extLst>
          </p:cNvPr>
          <p:cNvSpPr txBox="1"/>
          <p:nvPr/>
        </p:nvSpPr>
        <p:spPr>
          <a:xfrm>
            <a:off x="8427810" y="9541014"/>
            <a:ext cx="9497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 that: when add option don’t put “-”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D7A036-2442-3DBF-5EF0-D99640F2A152}"/>
              </a:ext>
            </a:extLst>
          </p:cNvPr>
          <p:cNvSpPr txBox="1">
            <a:spLocks/>
          </p:cNvSpPr>
          <p:nvPr/>
        </p:nvSpPr>
        <p:spPr>
          <a:xfrm>
            <a:off x="4864" y="25938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2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user</a:t>
            </a:r>
          </a:p>
        </p:txBody>
      </p:sp>
    </p:spTree>
    <p:extLst>
      <p:ext uri="{BB962C8B-B14F-4D97-AF65-F5344CB8AC3E}">
        <p14:creationId xmlns:p14="http://schemas.microsoft.com/office/powerpoint/2010/main" val="395384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592281" y="-2952047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61611" y="243034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3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050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delete user it be in case 3</a:t>
            </a:r>
          </a:p>
        </p:txBody>
      </p:sp>
      <p:pic>
        <p:nvPicPr>
          <p:cNvPr id="68" name="Picture 67" descr="A black background with text&#10;&#10;Description automatically generated">
            <a:extLst>
              <a:ext uri="{FF2B5EF4-FFF2-40B4-BE49-F238E27FC236}">
                <a16:creationId xmlns:a16="http://schemas.microsoft.com/office/drawing/2014/main" id="{1FEEEBC7-CC2C-DEE5-89CF-E17B31B06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2" y="3178094"/>
            <a:ext cx="18129556" cy="2563341"/>
          </a:xfrm>
          <a:prstGeom prst="rect">
            <a:avLst/>
          </a:prstGeom>
        </p:spPr>
      </p:pic>
      <p:pic>
        <p:nvPicPr>
          <p:cNvPr id="69" name="Picture 6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6FC295C-1AE7-ACE2-974D-402D07B83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116272"/>
            <a:ext cx="9551309" cy="30781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8817344-7C08-D8F5-86B2-2CC8E0377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913703"/>
            <a:ext cx="15216076" cy="7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457200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CC2B9-0DD4-EA9F-38F5-F3DA19DCE3A6}"/>
              </a:ext>
            </a:extLst>
          </p:cNvPr>
          <p:cNvSpPr txBox="1"/>
          <p:nvPr/>
        </p:nvSpPr>
        <p:spPr>
          <a:xfrm>
            <a:off x="51899" y="1983939"/>
            <a:ext cx="16788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 script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manage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and groups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Red hat operating system using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Whiptail and Cases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4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BC32CE-BA2E-7CB7-A000-488040C51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32" y="3433154"/>
            <a:ext cx="13258801" cy="68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1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81570" y="23609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3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user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050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delete user it be in case 3</a:t>
            </a:r>
          </a:p>
        </p:txBody>
      </p:sp>
      <p:pic>
        <p:nvPicPr>
          <p:cNvPr id="6" name="Picture 5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A700A244-726E-04C7-D973-E2A151890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31265"/>
            <a:ext cx="7772400" cy="3388858"/>
          </a:xfrm>
          <a:prstGeom prst="rect">
            <a:avLst/>
          </a:prstGeom>
        </p:spPr>
      </p:pic>
      <p:pic>
        <p:nvPicPr>
          <p:cNvPr id="9" name="Picture 8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FFE8C5E3-8927-92CE-5FB0-B9A76D7CE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82" y="2831670"/>
            <a:ext cx="7772400" cy="3388858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25CB3FDD-E05F-6EDB-2EFE-E9E9A2C4C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6" y="6433460"/>
            <a:ext cx="10041454" cy="30245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32D58A-87BC-7C57-6769-B95E84C3FD90}"/>
              </a:ext>
            </a:extLst>
          </p:cNvPr>
          <p:cNvSpPr txBox="1"/>
          <p:nvPr/>
        </p:nvSpPr>
        <p:spPr>
          <a:xfrm>
            <a:off x="10777529" y="7806959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ahmedd deleted </a:t>
            </a:r>
          </a:p>
        </p:txBody>
      </p:sp>
    </p:spTree>
    <p:extLst>
      <p:ext uri="{BB962C8B-B14F-4D97-AF65-F5344CB8AC3E}">
        <p14:creationId xmlns:p14="http://schemas.microsoft.com/office/powerpoint/2010/main" val="177987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7835" y="308056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4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 all users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list all users it be in case 4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34E51AE-BF10-65AA-FD01-4CE109685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r="11672"/>
          <a:stretch/>
        </p:blipFill>
        <p:spPr>
          <a:xfrm>
            <a:off x="1959514" y="3397503"/>
            <a:ext cx="14401802" cy="17560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332FA99-4756-D9D6-1FD2-207450D3B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66" y="5521268"/>
            <a:ext cx="11336888" cy="10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4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list all users it be in case 4</a:t>
            </a:r>
          </a:p>
        </p:txBody>
      </p:sp>
      <p:pic>
        <p:nvPicPr>
          <p:cNvPr id="79" name="Picture 78" descr="A screenshot of a computer&#10;&#10;Description automatically generated">
            <a:extLst>
              <a:ext uri="{FF2B5EF4-FFF2-40B4-BE49-F238E27FC236}">
                <a16:creationId xmlns:a16="http://schemas.microsoft.com/office/drawing/2014/main" id="{64705DC4-0FDC-554E-DB13-7037AB08E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" y="3271255"/>
            <a:ext cx="8617852" cy="6624907"/>
          </a:xfrm>
          <a:prstGeom prst="rect">
            <a:avLst/>
          </a:prstGeom>
        </p:spPr>
      </p:pic>
      <p:pic>
        <p:nvPicPr>
          <p:cNvPr id="80" name="Picture 79" descr="A screenshot of a computer&#10;&#10;Description automatically generated">
            <a:extLst>
              <a:ext uri="{FF2B5EF4-FFF2-40B4-BE49-F238E27FC236}">
                <a16:creationId xmlns:a16="http://schemas.microsoft.com/office/drawing/2014/main" id="{E1282577-6444-7BC9-4432-7E459C211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01" y="2998906"/>
            <a:ext cx="9045594" cy="728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-17835" y="308056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4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 all users</a:t>
            </a:r>
          </a:p>
        </p:txBody>
      </p:sp>
    </p:spTree>
    <p:extLst>
      <p:ext uri="{BB962C8B-B14F-4D97-AF65-F5344CB8AC3E}">
        <p14:creationId xmlns:p14="http://schemas.microsoft.com/office/powerpoint/2010/main" val="264084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add group it be in case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-17835" y="308056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5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group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346ADDD-8667-C7E9-D7DC-A1D267896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6" y="2895608"/>
            <a:ext cx="16154270" cy="2073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7E3C7-F2D5-FE65-B360-A114CBF82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5069606"/>
            <a:ext cx="15292459" cy="1379251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D2A06F6-8747-700C-EF70-F51F45C7E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668942"/>
            <a:ext cx="12129788" cy="30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add group it be in case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-17835" y="308056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5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group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9A72546-B458-34C6-6B49-E33B5FEE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9" y="2777423"/>
            <a:ext cx="7772400" cy="3640237"/>
          </a:xfrm>
          <a:prstGeom prst="rect">
            <a:avLst/>
          </a:prstGeom>
        </p:spPr>
      </p:pic>
      <p:pic>
        <p:nvPicPr>
          <p:cNvPr id="15" name="Picture 1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8B44B46-3661-576E-BE45-0952DAD7C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929" y="2741676"/>
            <a:ext cx="7772400" cy="3640237"/>
          </a:xfrm>
          <a:prstGeom prst="rect">
            <a:avLst/>
          </a:prstGeom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B2B3088-3537-A223-8AD3-418A1A92C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66" y="6714289"/>
            <a:ext cx="11268526" cy="29403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1B5E5C-A585-6571-C30E-769F0EF178FF}"/>
              </a:ext>
            </a:extLst>
          </p:cNvPr>
          <p:cNvSpPr/>
          <p:nvPr/>
        </p:nvSpPr>
        <p:spPr>
          <a:xfrm>
            <a:off x="3425258" y="9105900"/>
            <a:ext cx="8686800" cy="381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93976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group it be in case 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6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group</a:t>
            </a:r>
          </a:p>
        </p:txBody>
      </p:sp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EB0456-59C1-DDF0-1BA3-C54DD6E84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" y="2884029"/>
            <a:ext cx="17281437" cy="35491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013C1B-FD4E-F6B2-8A80-DCF6E1BD8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70981"/>
            <a:ext cx="15419242" cy="16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4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group it be in case 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6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group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00CB19-E8CA-574B-0DD7-7ACC6F3B5660}"/>
              </a:ext>
            </a:extLst>
          </p:cNvPr>
          <p:cNvSpPr txBox="1"/>
          <p:nvPr/>
        </p:nvSpPr>
        <p:spPr>
          <a:xfrm>
            <a:off x="8427810" y="9322642"/>
            <a:ext cx="9497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 that: when add option don’t put “-”</a:t>
            </a:r>
          </a:p>
        </p:txBody>
      </p:sp>
      <p:pic>
        <p:nvPicPr>
          <p:cNvPr id="26" name="Picture 2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F9EED81-C4EF-ADA3-43DD-E92BCC751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3" y="3299118"/>
            <a:ext cx="7013755" cy="3176684"/>
          </a:xfrm>
          <a:prstGeom prst="rect">
            <a:avLst/>
          </a:prstGeom>
        </p:spPr>
      </p:pic>
      <p:pic>
        <p:nvPicPr>
          <p:cNvPr id="28" name="Picture 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D3804C-A8BE-E84D-22DB-B6A1C8FAD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542" y="2749862"/>
            <a:ext cx="7221862" cy="3270940"/>
          </a:xfrm>
          <a:prstGeom prst="rect">
            <a:avLst/>
          </a:prstGeom>
        </p:spPr>
      </p:pic>
      <p:pic>
        <p:nvPicPr>
          <p:cNvPr id="30" name="Picture 29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518FC25-A158-8121-9C42-FF0C293C4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3" y="6750532"/>
            <a:ext cx="7482053" cy="3121570"/>
          </a:xfrm>
          <a:prstGeom prst="rect">
            <a:avLst/>
          </a:prstGeom>
        </p:spPr>
      </p:pic>
      <p:pic>
        <p:nvPicPr>
          <p:cNvPr id="32" name="Picture 3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D5797BF-BE8E-745B-3828-3085C9DF3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05" y="6201073"/>
            <a:ext cx="9617938" cy="26784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80A22C8-C453-D9EE-FF13-21E86C18CCA4}"/>
              </a:ext>
            </a:extLst>
          </p:cNvPr>
          <p:cNvSpPr/>
          <p:nvPr/>
        </p:nvSpPr>
        <p:spPr>
          <a:xfrm>
            <a:off x="8018875" y="8343823"/>
            <a:ext cx="8686800" cy="381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1F4C7-67FE-C3F3-F8FE-D7EC1774B06C}"/>
              </a:ext>
            </a:extLst>
          </p:cNvPr>
          <p:cNvSpPr txBox="1"/>
          <p:nvPr/>
        </p:nvSpPr>
        <p:spPr>
          <a:xfrm>
            <a:off x="604805" y="2442460"/>
            <a:ext cx="7202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option for change group name </a:t>
            </a:r>
          </a:p>
        </p:txBody>
      </p:sp>
    </p:spTree>
    <p:extLst>
      <p:ext uri="{BB962C8B-B14F-4D97-AF65-F5344CB8AC3E}">
        <p14:creationId xmlns:p14="http://schemas.microsoft.com/office/powerpoint/2010/main" val="245054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modify group it be in case 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6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Modify group</a:t>
            </a:r>
          </a:p>
        </p:txBody>
      </p:sp>
      <p:pic>
        <p:nvPicPr>
          <p:cNvPr id="35" name="Picture 3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4A828F5C-6851-D01D-8CF7-FB9F133A4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6" y="3188447"/>
            <a:ext cx="7759700" cy="3378200"/>
          </a:xfrm>
          <a:prstGeom prst="rect">
            <a:avLst/>
          </a:prstGeom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F984DAFB-01CB-4C9A-54E6-77E6159FE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79" y="2767316"/>
            <a:ext cx="7759700" cy="3378200"/>
          </a:xfrm>
          <a:prstGeom prst="rect">
            <a:avLst/>
          </a:prstGeom>
        </p:spPr>
      </p:pic>
      <p:pic>
        <p:nvPicPr>
          <p:cNvPr id="42" name="Picture 41" descr="A screen shot of a computer&#10;&#10;Description automatically generated">
            <a:extLst>
              <a:ext uri="{FF2B5EF4-FFF2-40B4-BE49-F238E27FC236}">
                <a16:creationId xmlns:a16="http://schemas.microsoft.com/office/drawing/2014/main" id="{C61F3448-56BA-0832-8533-BE5B31923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3" y="6803061"/>
            <a:ext cx="7759700" cy="3378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509C62-A2B6-AAAD-F1A0-F142F44527F2}"/>
              </a:ext>
            </a:extLst>
          </p:cNvPr>
          <p:cNvSpPr txBox="1"/>
          <p:nvPr/>
        </p:nvSpPr>
        <p:spPr>
          <a:xfrm>
            <a:off x="604805" y="2442460"/>
            <a:ext cx="6583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option for change group id </a:t>
            </a:r>
          </a:p>
        </p:txBody>
      </p:sp>
      <p:pic>
        <p:nvPicPr>
          <p:cNvPr id="45" name="Picture 4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490B028-ED58-B9A4-C1E4-7DD65B5E2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08" y="6803061"/>
            <a:ext cx="9628503" cy="26093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26DECF-E755-6538-2E47-80CB35323F25}"/>
              </a:ext>
            </a:extLst>
          </p:cNvPr>
          <p:cNvSpPr/>
          <p:nvPr/>
        </p:nvSpPr>
        <p:spPr>
          <a:xfrm>
            <a:off x="8045143" y="8888899"/>
            <a:ext cx="8686800" cy="381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1029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delete group it be in case 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7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48428-3A84-D5B3-4AB6-65F8C1903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2" y="3097434"/>
            <a:ext cx="17360712" cy="196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D5B31-D021-F03F-1957-0CDDD264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52" y="5125283"/>
            <a:ext cx="13841191" cy="1200024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1525477-C794-940F-46B9-BC19731BA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8" y="6877264"/>
            <a:ext cx="9628503" cy="26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3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delete group it be in case 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7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group</a:t>
            </a:r>
          </a:p>
        </p:txBody>
      </p:sp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BF4E066-0480-8BA6-C298-232F008D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37652"/>
            <a:ext cx="7772400" cy="3423700"/>
          </a:xfrm>
          <a:prstGeom prst="rect">
            <a:avLst/>
          </a:prstGeom>
        </p:spPr>
      </p:pic>
      <p:pic>
        <p:nvPicPr>
          <p:cNvPr id="7" name="Picture 6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BC0CCAE7-BCE6-EB65-D38F-25259E3A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70790"/>
            <a:ext cx="7772400" cy="3423700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4AD2740-2FC1-E0A5-65FB-571133AF0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666758"/>
            <a:ext cx="10463856" cy="32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2998902" y="-2975432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029478" y="3986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program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A0693-7015-ED54-7DEC-BF8820ABC2BB}"/>
              </a:ext>
            </a:extLst>
          </p:cNvPr>
          <p:cNvSpPr txBox="1"/>
          <p:nvPr/>
        </p:nvSpPr>
        <p:spPr>
          <a:xfrm>
            <a:off x="557621" y="2745327"/>
            <a:ext cx="109630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Page when started script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Greets the user with a Yes/No dialog.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“No” → exits program.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“Yes” → opens check administrator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0041A-30CF-4F7D-3296-2520F844F3FB}"/>
              </a:ext>
            </a:extLst>
          </p:cNvPr>
          <p:cNvSpPr txBox="1"/>
          <p:nvPr/>
        </p:nvSpPr>
        <p:spPr>
          <a:xfrm>
            <a:off x="218064" y="1930127"/>
            <a:ext cx="4382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contain: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3AA3F-B56B-5ED3-A258-1B0742288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261064"/>
            <a:ext cx="1676297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list groups it be in case 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8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 groups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5D727B5-027B-97C8-4E78-9B3023BB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77336"/>
            <a:ext cx="16695293" cy="207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C6824-2BB1-0FC7-DB6C-01E783E43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" y="5725398"/>
            <a:ext cx="17823548" cy="11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list groups it be in case 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8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List groups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89532A-19B2-0108-E933-C33079D61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1" y="2884029"/>
            <a:ext cx="8891840" cy="718508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565063-BEBF-1F50-905A-6E7BB1710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0" y="2859449"/>
            <a:ext cx="8922260" cy="7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5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locked user it be in case 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9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Locked user</a:t>
            </a:r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D77D93C0-E183-B73F-89B5-2208674F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06211"/>
            <a:ext cx="16925588" cy="234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D301C-974E-D4A0-5850-6D215171A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28" y="5659764"/>
            <a:ext cx="16679425" cy="10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5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552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locked user it be in case 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9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Locked user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AADF2F-D089-61B0-4B17-10B8C0341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503882"/>
            <a:ext cx="7696200" cy="350520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5334D04-EBFB-41AB-D5E5-506E21C41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3503882"/>
            <a:ext cx="7696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5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857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unlocked user it be in case 10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0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Unlocked user</a:t>
            </a:r>
          </a:p>
        </p:txBody>
      </p:sp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6CAF7B0B-1327-4184-5AB9-EA1EE72FF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18197"/>
            <a:ext cx="16823058" cy="269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0970A-637F-579E-F3CB-B6DBE72DE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5" y="6068585"/>
            <a:ext cx="17507350" cy="9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76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2781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unlocked user it be in case 10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0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Unlocked user</a:t>
            </a:r>
          </a:p>
        </p:txBody>
      </p:sp>
      <p:pic>
        <p:nvPicPr>
          <p:cNvPr id="5" name="Picture 4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7463AD39-5A3F-68D1-2557-99B511DC5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9" y="3115436"/>
            <a:ext cx="7772400" cy="3633027"/>
          </a:xfrm>
          <a:prstGeom prst="rect">
            <a:avLst/>
          </a:prstGeom>
        </p:spPr>
      </p:pic>
      <p:pic>
        <p:nvPicPr>
          <p:cNvPr id="7" name="Picture 6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C52F1AAD-C844-87B3-BD2E-CA3AFA9F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47" y="3108438"/>
            <a:ext cx="7772400" cy="36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3848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change password it be in case 11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7115760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1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 password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DAB5E2-CB6C-9417-57E2-8BCABDFCA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33793"/>
            <a:ext cx="16356384" cy="2959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05735-9D74-A222-FC76-30C1552A6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3" y="6673172"/>
            <a:ext cx="13795737" cy="10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3848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change password it be in case 11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7115760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1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 password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763555F-6E88-5355-8B6E-B86460AD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2" y="2850605"/>
            <a:ext cx="7708900" cy="335280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2304A4-DB07-0637-CED6-27A8A7F2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99" y="2849439"/>
            <a:ext cx="7708900" cy="3352800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4603B5F8-0E2D-0717-E379-2F13CCE08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2" y="6295833"/>
            <a:ext cx="7708900" cy="3352800"/>
          </a:xfrm>
          <a:prstGeom prst="rect">
            <a:avLst/>
          </a:prstGeom>
        </p:spPr>
      </p:pic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E76752D-10F0-DAF9-7321-FF7DBD7E9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1" y="6396084"/>
            <a:ext cx="8556076" cy="17476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FDA3E4-AB3E-834C-DF7F-EB6D994F3213}"/>
              </a:ext>
            </a:extLst>
          </p:cNvPr>
          <p:cNvSpPr txBox="1"/>
          <p:nvPr/>
        </p:nvSpPr>
        <p:spPr>
          <a:xfrm>
            <a:off x="10217809" y="8290677"/>
            <a:ext cx="7202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new password in log in  </a:t>
            </a:r>
          </a:p>
        </p:txBody>
      </p:sp>
    </p:spTree>
    <p:extLst>
      <p:ext uri="{BB962C8B-B14F-4D97-AF65-F5344CB8AC3E}">
        <p14:creationId xmlns:p14="http://schemas.microsoft.com/office/powerpoint/2010/main" val="3046648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5295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information about system it be in case 12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8" y="319635"/>
            <a:ext cx="10423961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2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about system</a:t>
            </a:r>
          </a:p>
        </p:txBody>
      </p:sp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5A3E37-736C-F10D-A4F0-42E7247B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" y="2580889"/>
            <a:ext cx="9497584" cy="6833495"/>
          </a:xfrm>
          <a:prstGeom prst="rect">
            <a:avLst/>
          </a:prstGeom>
        </p:spPr>
      </p:pic>
      <p:pic>
        <p:nvPicPr>
          <p:cNvPr id="25" name="Picture 24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09DB463-805A-51F0-F4D6-E3E2FA122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7"/>
          <a:stretch/>
        </p:blipFill>
        <p:spPr>
          <a:xfrm>
            <a:off x="629804" y="9390304"/>
            <a:ext cx="8004108" cy="6095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4B455D-38D2-518D-B545-3E7DB10BE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36" y="5448300"/>
            <a:ext cx="8556630" cy="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54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002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73F00-5017-3455-4C4F-E6E00108CA4D}"/>
              </a:ext>
            </a:extLst>
          </p:cNvPr>
          <p:cNvSpPr txBox="1"/>
          <p:nvPr/>
        </p:nvSpPr>
        <p:spPr>
          <a:xfrm>
            <a:off x="248886" y="2003875"/>
            <a:ext cx="15295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administrator choose information about system it be in case 12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8" y="319635"/>
            <a:ext cx="10423961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>
              <a:buFont typeface="+mj-lt"/>
              <a:buAutoNum type="arabicPeriod" startAt="12"/>
            </a:pPr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about system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DC7303-27CF-1602-3C9A-D35D9986F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51" y="2678518"/>
            <a:ext cx="10818169" cy="72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8A6375-2386-505F-3A0C-BC2F34D11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8" y="3008908"/>
            <a:ext cx="17273343" cy="68050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E2EB31-7A32-F69E-B0EB-E59EA458111D}"/>
              </a:ext>
            </a:extLst>
          </p:cNvPr>
          <p:cNvSpPr txBox="1">
            <a:spLocks/>
          </p:cNvSpPr>
          <p:nvPr/>
        </p:nvSpPr>
        <p:spPr>
          <a:xfrm>
            <a:off x="-457200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Welcome page </a:t>
            </a:r>
          </a:p>
        </p:txBody>
      </p:sp>
    </p:spTree>
    <p:extLst>
      <p:ext uri="{BB962C8B-B14F-4D97-AF65-F5344CB8AC3E}">
        <p14:creationId xmlns:p14="http://schemas.microsoft.com/office/powerpoint/2010/main" val="1329166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D3EB93-6F24-9E6B-2E63-6207D50E0B24}"/>
              </a:ext>
            </a:extLst>
          </p:cNvPr>
          <p:cNvSpPr txBox="1">
            <a:spLocks/>
          </p:cNvSpPr>
          <p:nvPr/>
        </p:nvSpPr>
        <p:spPr>
          <a:xfrm>
            <a:off x="91639" y="319635"/>
            <a:ext cx="603763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F6829-4C85-13B7-4DA1-22B792524ADC}"/>
              </a:ext>
            </a:extLst>
          </p:cNvPr>
          <p:cNvSpPr txBox="1"/>
          <p:nvPr/>
        </p:nvSpPr>
        <p:spPr>
          <a:xfrm>
            <a:off x="6508586" y="4305300"/>
            <a:ext cx="4358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EG" sz="8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End</a:t>
            </a:r>
          </a:p>
        </p:txBody>
      </p:sp>
    </p:spTree>
    <p:extLst>
      <p:ext uri="{BB962C8B-B14F-4D97-AF65-F5344CB8AC3E}">
        <p14:creationId xmlns:p14="http://schemas.microsoft.com/office/powerpoint/2010/main" val="173824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363681" y="-2966639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E2EB31-7A32-F69E-B0EB-E59EA458111D}"/>
              </a:ext>
            </a:extLst>
          </p:cNvPr>
          <p:cNvSpPr txBox="1">
            <a:spLocks/>
          </p:cNvSpPr>
          <p:nvPr/>
        </p:nvSpPr>
        <p:spPr>
          <a:xfrm>
            <a:off x="-457200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Welcome page </a:t>
            </a:r>
          </a:p>
        </p:txBody>
      </p:sp>
      <p:pic>
        <p:nvPicPr>
          <p:cNvPr id="9" name="Picture 8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AE4934DA-A2FA-CD48-E318-2E2CD2DD8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03" y="3800772"/>
            <a:ext cx="16247193" cy="480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FB58F6-FACF-3446-B56C-15D2FAC0ABF9}"/>
              </a:ext>
            </a:extLst>
          </p:cNvPr>
          <p:cNvSpPr txBox="1"/>
          <p:nvPr/>
        </p:nvSpPr>
        <p:spPr>
          <a:xfrm>
            <a:off x="7240773" y="2920618"/>
            <a:ext cx="2741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click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767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2998902" y="-2975432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029478" y="3986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program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A0693-7015-ED54-7DEC-BF8820ABC2BB}"/>
              </a:ext>
            </a:extLst>
          </p:cNvPr>
          <p:cNvSpPr txBox="1"/>
          <p:nvPr/>
        </p:nvSpPr>
        <p:spPr>
          <a:xfrm>
            <a:off x="619328" y="2745327"/>
            <a:ext cx="109630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administrator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“No” → exits program.</a:t>
            </a:r>
          </a:p>
          <a:p>
            <a:pPr marL="1485900" lvl="2" indent="-571500">
              <a:buFont typeface="Wingdings" pitchFamily="2" charset="2"/>
              <a:buChar char="q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“Yes” → open the menu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0041A-30CF-4F7D-3296-2520F844F3FB}"/>
              </a:ext>
            </a:extLst>
          </p:cNvPr>
          <p:cNvSpPr txBox="1"/>
          <p:nvPr/>
        </p:nvSpPr>
        <p:spPr>
          <a:xfrm>
            <a:off x="218064" y="1930127"/>
            <a:ext cx="4382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contain: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DF812C-32C0-8FD7-6600-045A7690E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17849"/>
            <a:ext cx="17139513" cy="38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233811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6581E5-E8F6-D3FE-ABE2-015716B91F74}"/>
              </a:ext>
            </a:extLst>
          </p:cNvPr>
          <p:cNvSpPr txBox="1">
            <a:spLocks/>
          </p:cNvSpPr>
          <p:nvPr/>
        </p:nvSpPr>
        <p:spPr>
          <a:xfrm>
            <a:off x="0" y="286697"/>
            <a:ext cx="9067800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Check administrator  page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0666A-F3F0-921D-CF55-7EC012AC6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00" y="3235616"/>
            <a:ext cx="14222907" cy="6007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CF37E-3DA2-8307-8E36-0CAD8B788286}"/>
              </a:ext>
            </a:extLst>
          </p:cNvPr>
          <p:cNvSpPr txBox="1"/>
          <p:nvPr/>
        </p:nvSpPr>
        <p:spPr>
          <a:xfrm>
            <a:off x="1803307" y="2355462"/>
            <a:ext cx="12431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username for check if you administrator or not </a:t>
            </a:r>
          </a:p>
        </p:txBody>
      </p:sp>
    </p:spTree>
    <p:extLst>
      <p:ext uri="{BB962C8B-B14F-4D97-AF65-F5344CB8AC3E}">
        <p14:creationId xmlns:p14="http://schemas.microsoft.com/office/powerpoint/2010/main" val="52681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233811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629957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6581E5-E8F6-D3FE-ABE2-015716B91F74}"/>
              </a:ext>
            </a:extLst>
          </p:cNvPr>
          <p:cNvSpPr txBox="1">
            <a:spLocks/>
          </p:cNvSpPr>
          <p:nvPr/>
        </p:nvSpPr>
        <p:spPr>
          <a:xfrm>
            <a:off x="0" y="286697"/>
            <a:ext cx="9067800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Check administrator 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CF37E-3DA2-8307-8E36-0CAD8B788286}"/>
              </a:ext>
            </a:extLst>
          </p:cNvPr>
          <p:cNvSpPr txBox="1"/>
          <p:nvPr/>
        </p:nvSpPr>
        <p:spPr>
          <a:xfrm>
            <a:off x="10056073" y="1498597"/>
            <a:ext cx="76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redhat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A54E7-0942-BCD1-2066-AD48730C9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21" y="2206483"/>
            <a:ext cx="10026591" cy="4058904"/>
          </a:xfrm>
          <a:prstGeom prst="rect">
            <a:avLst/>
          </a:prstGeom>
        </p:spPr>
      </p:pic>
      <p:pic>
        <p:nvPicPr>
          <p:cNvPr id="11" name="Picture 10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DB778FEC-D38B-8BE3-3DA2-63B795FF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" y="6298325"/>
            <a:ext cx="9692262" cy="3923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BFC105-1597-002E-79D2-8FD167FA2F58}"/>
              </a:ext>
            </a:extLst>
          </p:cNvPr>
          <p:cNvSpPr txBox="1"/>
          <p:nvPr/>
        </p:nvSpPr>
        <p:spPr>
          <a:xfrm>
            <a:off x="1900112" y="5583110"/>
            <a:ext cx="5600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to go to the menu</a:t>
            </a:r>
          </a:p>
        </p:txBody>
      </p:sp>
    </p:spTree>
    <p:extLst>
      <p:ext uri="{BB962C8B-B14F-4D97-AF65-F5344CB8AC3E}">
        <p14:creationId xmlns:p14="http://schemas.microsoft.com/office/powerpoint/2010/main" val="29235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D0A4D">
                <a:alpha val="100000"/>
              </a:srgbClr>
            </a:gs>
            <a:gs pos="100000">
              <a:srgbClr val="1D1B7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457063B0-F2A0-444A-9130-89E974173E6D}"/>
              </a:ext>
            </a:extLst>
          </p:cNvPr>
          <p:cNvSpPr/>
          <p:nvPr/>
        </p:nvSpPr>
        <p:spPr>
          <a:xfrm rot="20428213">
            <a:off x="12962948" y="2281284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417A2793-F16F-0D42-8007-58AC1765EB16}"/>
              </a:ext>
            </a:extLst>
          </p:cNvPr>
          <p:cNvSpPr/>
          <p:nvPr/>
        </p:nvSpPr>
        <p:spPr>
          <a:xfrm rot="17691932">
            <a:off x="3233811" y="-2928538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7691932">
            <a:off x="9123512" y="-2806140"/>
            <a:ext cx="7324344" cy="8229600"/>
          </a:xfrm>
          <a:custGeom>
            <a:avLst/>
            <a:gdLst/>
            <a:ahLst/>
            <a:cxnLst/>
            <a:rect l="l" t="t" r="r" b="b"/>
            <a:pathLst>
              <a:path w="7324344" h="8229600">
                <a:moveTo>
                  <a:pt x="0" y="0"/>
                </a:moveTo>
                <a:lnTo>
                  <a:pt x="7324344" y="0"/>
                </a:lnTo>
                <a:lnTo>
                  <a:pt x="7324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0D9D4-800F-1748-826F-6D456D93784C}"/>
              </a:ext>
            </a:extLst>
          </p:cNvPr>
          <p:cNvSpPr/>
          <p:nvPr/>
        </p:nvSpPr>
        <p:spPr>
          <a:xfrm>
            <a:off x="0" y="1638300"/>
            <a:ext cx="18288000" cy="8648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E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87AC3C-C2CB-3C84-ED42-02E27E8C4D6A}"/>
              </a:ext>
            </a:extLst>
          </p:cNvPr>
          <p:cNvSpPr txBox="1">
            <a:spLocks/>
          </p:cNvSpPr>
          <p:nvPr/>
        </p:nvSpPr>
        <p:spPr>
          <a:xfrm>
            <a:off x="-1243683" y="319635"/>
            <a:ext cx="5732825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6581E5-E8F6-D3FE-ABE2-015716B91F74}"/>
              </a:ext>
            </a:extLst>
          </p:cNvPr>
          <p:cNvSpPr txBox="1">
            <a:spLocks/>
          </p:cNvSpPr>
          <p:nvPr/>
        </p:nvSpPr>
        <p:spPr>
          <a:xfrm>
            <a:off x="0" y="286697"/>
            <a:ext cx="9067800" cy="11463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Check administrator  page </a:t>
            </a:r>
          </a:p>
        </p:txBody>
      </p:sp>
      <p:pic>
        <p:nvPicPr>
          <p:cNvPr id="6" name="Picture 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4389D046-1CA7-1B69-902B-B459903D0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36" y="2411316"/>
            <a:ext cx="10546508" cy="426937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9664B07-A0FE-699F-958B-B7EF10326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" y="6307832"/>
            <a:ext cx="10029383" cy="4060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05D7DF-A4F1-D384-406D-E63811048849}"/>
              </a:ext>
            </a:extLst>
          </p:cNvPr>
          <p:cNvSpPr txBox="1"/>
          <p:nvPr/>
        </p:nvSpPr>
        <p:spPr>
          <a:xfrm>
            <a:off x="9067800" y="1777630"/>
            <a:ext cx="88415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mariam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not administrator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E2EB1-6CD3-932E-5FD9-B850F4A42586}"/>
              </a:ext>
            </a:extLst>
          </p:cNvPr>
          <p:cNvSpPr txBox="1"/>
          <p:nvPr/>
        </p:nvSpPr>
        <p:spPr>
          <a:xfrm>
            <a:off x="29017" y="5001868"/>
            <a:ext cx="762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cannot go to the menu, and the program is exit</a:t>
            </a:r>
          </a:p>
        </p:txBody>
      </p:sp>
    </p:spTree>
    <p:extLst>
      <p:ext uri="{BB962C8B-B14F-4D97-AF65-F5344CB8AC3E}">
        <p14:creationId xmlns:p14="http://schemas.microsoft.com/office/powerpoint/2010/main" val="333840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687</Words>
  <Application>Microsoft Macintosh PowerPoint</Application>
  <PresentationFormat>Custom</PresentationFormat>
  <Paragraphs>111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Wingdings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Grainy Gradient Dreamy Futuristic Modern Mobile App Presentation</dc:title>
  <cp:lastModifiedBy>Microsoft Office User</cp:lastModifiedBy>
  <cp:revision>48</cp:revision>
  <dcterms:created xsi:type="dcterms:W3CDTF">2006-08-16T00:00:00Z</dcterms:created>
  <dcterms:modified xsi:type="dcterms:W3CDTF">2025-10-13T19:24:44Z</dcterms:modified>
  <dc:identifier>DAGSLfqs4fk</dc:identifier>
</cp:coreProperties>
</file>